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CC6AA7A-C971-4089-B86D-A6A0660D70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4F930F4-434C-4387-96FC-6FFED9D587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3A49147-B4B7-408D-B559-ACB580752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B86FCBF-E999-411A-8B7C-D0A6E160F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C995F60-F607-4A1F-8E2B-97F782D4B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653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40B668A-CA9E-409C-B77E-6C757DF82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BB769CB-A329-438D-8070-F71759522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B4190C-00EC-4D3A-ACAD-C3337F868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7D33706-2368-4B3F-A223-C6D5BA36D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B7D52D0-4D0D-41C7-A5FC-D5C43DC5B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22858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9674470-40E4-4304-AA5F-6E04031DCC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BC768EF-D625-4485-B18F-BADDF1D58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572ABBC-A745-4170-9AE3-E5759FD092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03CFA83-1EFC-4BF9-AC08-6074105FF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FA6BBC6-BB04-442F-A618-817F5FD55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1432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46D9D11-DD9F-4603-9BA1-DD3CAF553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7511A75-BE73-4396-9CB3-16A8FE2E34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20E7503-C0DB-4084-B950-E033125619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2F5A070-CCBD-45DF-A463-AFADB1373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D04939C-5BDF-4E8A-8A8A-BDB24A54A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4272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83638D-8A50-485C-B4D0-327527AEF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47B3EB-38DE-4485-A57E-747709B37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6ED7C3-D460-4DB3-873C-F43CA87E3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647A50C-B56E-4A46-9847-539D6ECBF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AE86C8D-BB19-42F7-8BEA-CEB3BF966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6478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C31931D-EFAE-4D24-A037-9FEA3FB0DE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3E5D85-7E47-4310-B94C-313BCEAE75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10BFCC3-CD79-4B12-8FEA-A1423A85B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67F7A90-BA27-4895-9D92-DA0F74916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95AEC7A-CD3A-4B86-B2E4-818466C03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FC5E7D7-EC89-4FE2-BEF0-DF70A9C78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802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129920F-D167-47A1-9481-0F8722CEB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9EFAEB7-262A-4AF2-BD14-81CBAA61BC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D0A554D-26B5-400E-9E95-20F78424D7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D68B9AB-C191-4502-A810-7927CDD2D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BEDE8D2-CBC9-4EC6-B099-2E9212430F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459C7C0-96BE-40F4-82DF-C7767A21D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FDBFDE97-F00F-4881-A33A-F35B9FCD1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02A4C427-3F9C-4B2D-88FF-B76FE5D69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81495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42937FB-FA84-4151-B5C4-4F282EEF9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B2444B8-63D7-4D4D-9CA7-83BE2B1514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1CF76F0-2C59-44F1-8F55-7D5FD8F1C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E619ACA-91E8-4FEA-8F70-5CCE108B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333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1E79D99-3461-44FD-AD5D-7843C51CF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087DCD1-1B1C-4E22-A167-5D04853A9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62F921F5-EB2E-4AFA-BDE1-385EB0991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2551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744BF6-3BDE-46E9-B049-704599D53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D53A55F-82B2-4FF1-A51B-23E619993F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3CD88DD-8724-42CE-895C-7F2FF62402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E152FD1-412F-4864-85C4-0B5DFD4A6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A83E88A-A2B3-49A0-A200-02AEF4661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2244A10-3FEA-49D6-BEC5-6F4F1E38F1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85389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A4B9FE-CDDC-49B5-8EF2-2D94CFED4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B673D638-476C-4577-9423-3987645AA5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0D90865-6709-4ECE-8294-DECEA94FA0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CD98996-DC0A-4880-9775-DFD3D51D3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3BDDB06-C5F6-43FE-A4EC-AAEFF9058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A296683-7C2E-4EE5-9744-409A2E0ACC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2537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B37F07D1-1152-4162-A401-B3C2BB3CA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C4B3DF1-CB52-418C-8B4E-C5D452BAB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6FFD2C-D221-4EEB-9283-96C8309115A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822BC-0C52-4E23-808B-48BD4A98DD2F}" type="datetimeFigureOut">
              <a:rPr lang="zh-TW" altLang="en-US" smtClean="0"/>
              <a:t>2021/9/11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EDBF04D-D428-4875-9603-C800D4370F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EA13D7D-34E9-440A-8C47-854F1FA94B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1DD7B9-31D7-4823-98E6-19003F70F46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8230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365389-0AAE-444B-909F-45CEACDB07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2021-9-11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A306ABC-C88B-4B4E-A832-08ECF71FBE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4223" y="3917276"/>
            <a:ext cx="5272126" cy="249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512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03726070-6C0E-4760-A120-2FF6E69FED82}"/>
              </a:ext>
            </a:extLst>
          </p:cNvPr>
          <p:cNvSpPr txBox="1"/>
          <p:nvPr/>
        </p:nvSpPr>
        <p:spPr>
          <a:xfrm>
            <a:off x="329938" y="329938"/>
            <a:ext cx="1100108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昨天是教师节 雨宝早晨给老师画了一个涂鸦（花朵）带去送给老师。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晚上接雨宝回来时 雨宝说没有吃饱 让我去给买肉包吃 ，我过去买的时候 那边刚好卖完 等了有十多分钟。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昨天中午的时候有个学生因搬家 半价出售给我一张水卡（水卡</a:t>
            </a:r>
            <a:r>
              <a:rPr lang="en-US" altLang="zh-CN" dirty="0"/>
              <a:t>30 </a:t>
            </a:r>
            <a:r>
              <a:rPr lang="zh-CN" altLang="en-US" dirty="0"/>
              <a:t>给</a:t>
            </a:r>
            <a:r>
              <a:rPr lang="en-US" altLang="zh-CN" dirty="0"/>
              <a:t>15</a:t>
            </a:r>
            <a:r>
              <a:rPr lang="zh-CN" altLang="en-US" dirty="0"/>
              <a:t>块）。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今天雨宝休息，白天雨宝看了会卡通片 然后玩了会玩具，认了一会字。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傍晚的时候带雨宝去 山水大润发 洗车顺便逛了下超市 买点纸还有洗衣液回来，给雨宝买了个玩具 雨宝担心大宝会生气 自己藏起来 过了一会要睡觉 还是忍不住要拿着新买的玩具睡。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在超市结账的时候有一条鱼是</a:t>
            </a:r>
            <a:r>
              <a:rPr lang="en-US" altLang="zh-CN" dirty="0"/>
              <a:t>14</a:t>
            </a:r>
            <a:r>
              <a:rPr lang="zh-CN" altLang="en-US" dirty="0"/>
              <a:t>蚊 显示要收</a:t>
            </a:r>
            <a:r>
              <a:rPr lang="en-US" altLang="zh-CN" dirty="0"/>
              <a:t>16</a:t>
            </a:r>
            <a:r>
              <a:rPr lang="zh-CN" altLang="en-US" dirty="0"/>
              <a:t>蚊 问了旁边的客服 说是要输入会员卡才行 输入后发现按</a:t>
            </a:r>
            <a:r>
              <a:rPr lang="en-US" altLang="zh-CN" dirty="0"/>
              <a:t>14</a:t>
            </a:r>
            <a:r>
              <a:rPr lang="zh-CN" altLang="en-US" dirty="0"/>
              <a:t>收的 ，给土匪统治的这些炮灰越来越肆无忌惮的坑害老百姓了。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今天忘记给大宝定痔疮药了 晚上突然想起来 在叮当快药定的。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612287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4FE204F2-B0A7-48F3-9F8A-151B2FC5A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263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EF7AE53B-D32C-412D-A999-71134C7B4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0536" y="0"/>
            <a:ext cx="7124700" cy="6591300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C40AB8B2-05BC-4348-BE43-1E252D0966AA}"/>
              </a:ext>
            </a:extLst>
          </p:cNvPr>
          <p:cNvSpPr txBox="1"/>
          <p:nvPr/>
        </p:nvSpPr>
        <p:spPr>
          <a:xfrm>
            <a:off x="537328" y="509047"/>
            <a:ext cx="28186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教师节 雨宝跟其他小朋友一块排练节目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069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697AA45E-18E4-43BA-ABA6-2E276E616E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181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C941296E-C516-417F-80E2-36C0E7EBAC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281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D3E403C3-9DA4-4CAB-AF1C-5AC28890D9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8028C822-291A-46F9-9617-B8B5D7ADEBDA}"/>
              </a:ext>
            </a:extLst>
          </p:cNvPr>
          <p:cNvSpPr txBox="1"/>
          <p:nvPr/>
        </p:nvSpPr>
        <p:spPr>
          <a:xfrm>
            <a:off x="688157" y="923827"/>
            <a:ext cx="25075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雨宝在做手工（奖杯 雨宝回家后告诉我的 这是奖杯）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419888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">
            <a:hlinkClick r:id="" action="ppaction://media"/>
            <a:extLst>
              <a:ext uri="{FF2B5EF4-FFF2-40B4-BE49-F238E27FC236}">
                <a16:creationId xmlns:a16="http://schemas.microsoft.com/office/drawing/2014/main" id="{11D1B68F-5026-4FCD-B587-AA52935DFA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075" y="92075"/>
            <a:ext cx="5143500" cy="6858000"/>
          </a:xfrm>
          <a:prstGeom prst="rect">
            <a:avLst/>
          </a:prstGeom>
        </p:spPr>
      </p:pic>
      <p:pic>
        <p:nvPicPr>
          <p:cNvPr id="5" name="7">
            <a:hlinkClick r:id="" action="ppaction://media"/>
            <a:extLst>
              <a:ext uri="{FF2B5EF4-FFF2-40B4-BE49-F238E27FC236}">
                <a16:creationId xmlns:a16="http://schemas.microsoft.com/office/drawing/2014/main" id="{04601C1F-7931-4E1C-A7A0-E8E37C9F7DC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437073" y="186343"/>
            <a:ext cx="54864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913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320</Words>
  <Application>Microsoft Office PowerPoint</Application>
  <PresentationFormat>寬螢幕</PresentationFormat>
  <Paragraphs>10</Paragraphs>
  <Slides>8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佈景主題</vt:lpstr>
      <vt:lpstr>2021-9-11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2021-9-11</dc:title>
  <dc:creator>wei liu</dc:creator>
  <cp:lastModifiedBy>wei liu</cp:lastModifiedBy>
  <cp:revision>28</cp:revision>
  <dcterms:created xsi:type="dcterms:W3CDTF">2021-09-11T13:16:28Z</dcterms:created>
  <dcterms:modified xsi:type="dcterms:W3CDTF">2021-09-11T13:25:59Z</dcterms:modified>
</cp:coreProperties>
</file>

<file path=docProps/thumbnail.jpeg>
</file>